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theme/theme10.xml" ContentType="application/vnd.openxmlformats-officedocument.theme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11.xml" ContentType="application/vnd.openxmlformats-officedocument.theme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6" r:id="rId3"/>
    <p:sldMasterId id="2147483758" r:id="rId4"/>
    <p:sldMasterId id="2147483770" r:id="rId5"/>
    <p:sldMasterId id="2147483782" r:id="rId6"/>
    <p:sldMasterId id="2147483796" r:id="rId7"/>
    <p:sldMasterId id="2147483808" r:id="rId8"/>
    <p:sldMasterId id="2147483820" r:id="rId9"/>
    <p:sldMasterId id="2147483832" r:id="rId10"/>
    <p:sldMasterId id="2147483846" r:id="rId11"/>
    <p:sldMasterId id="2147483858" r:id="rId12"/>
  </p:sldMasterIdLst>
  <p:notesMasterIdLst>
    <p:notesMasterId r:id="rId27"/>
  </p:notesMasterIdLst>
  <p:handoutMasterIdLst>
    <p:handoutMasterId r:id="rId28"/>
  </p:handoutMasterIdLst>
  <p:sldIdLst>
    <p:sldId id="256" r:id="rId13"/>
    <p:sldId id="368" r:id="rId14"/>
    <p:sldId id="365" r:id="rId15"/>
    <p:sldId id="369" r:id="rId16"/>
    <p:sldId id="366" r:id="rId17"/>
    <p:sldId id="370" r:id="rId18"/>
    <p:sldId id="378" r:id="rId19"/>
    <p:sldId id="371" r:id="rId20"/>
    <p:sldId id="372" r:id="rId21"/>
    <p:sldId id="373" r:id="rId22"/>
    <p:sldId id="374" r:id="rId23"/>
    <p:sldId id="375" r:id="rId24"/>
    <p:sldId id="377" r:id="rId25"/>
    <p:sldId id="376" r:id="rId26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2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6176" autoAdjust="0"/>
  </p:normalViewPr>
  <p:slideViewPr>
    <p:cSldViewPr snapToGrid="0">
      <p:cViewPr varScale="1">
        <p:scale>
          <a:sx n="64" d="100"/>
          <a:sy n="64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188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2336617-A396-4530-BB00-0577322E60B6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5F873BC-3677-4779-9A77-960A82FFC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72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0C3640-03A4-403C-A4A3-685CF21E1C2A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0DF568-720F-40B3-BB78-34D0318FE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0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ارائه</a:t>
            </a:r>
            <a:r>
              <a:rPr lang="fa-IR" baseline="0" dirty="0" smtClean="0"/>
              <a:t> دهنده محترم لطفا در هنگام ارائه در رابطه با نویسنده یا نویسندگان اصلی مطالعه و سوابق پژوهشی آنها در حوزه مربوطه و یا  حداقل به شاخص های علمی  آنها اشاره نمایید.</a:t>
            </a:r>
          </a:p>
          <a:p>
            <a:pPr algn="r" rtl="1"/>
            <a:r>
              <a:rPr lang="fa-IR" baseline="0" dirty="0" smtClean="0"/>
              <a:t>در مورد مجله علاوه بر ذکر مجله ایمپکت فاکتور مجله و شماره  </a:t>
            </a:r>
            <a:r>
              <a:rPr lang="en-US" baseline="0" dirty="0" smtClean="0"/>
              <a:t>Q </a:t>
            </a:r>
            <a:r>
              <a:rPr lang="fa-IR" baseline="0" dirty="0" smtClean="0"/>
              <a:t> مجله گزارش شود. </a:t>
            </a:r>
          </a:p>
          <a:p>
            <a:pPr algn="r" rtl="1"/>
            <a:r>
              <a:rPr lang="fa-IR" baseline="0" dirty="0" smtClean="0"/>
              <a:t>اسلاید های مربوط به هر قسمت از مقاله ( مقدمه، روش، نتایج و بحث) می تواند بسته به نیاز متغییر باشد. بنابراین در هر قسمت به تعداد مورد نیاز اسلاید اضافه نمایید.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DF568-720F-40B3-BB78-34D0318FEE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79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fa-IR" dirty="0" smtClean="0"/>
              <a:t>لطفا</a:t>
            </a:r>
            <a:r>
              <a:rPr lang="fa-IR" baseline="0" dirty="0" smtClean="0"/>
              <a:t> در این اسلاید تصویر کلی از مطالعه و اینکه دلیل انجام این مطالعه چه بود است را به روشنی توضیح دهید.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DF568-720F-40B3-BB78-34D0318FEE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409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fa-IR" dirty="0" smtClean="0"/>
              <a:t>لطفا</a:t>
            </a:r>
            <a:r>
              <a:rPr lang="fa-IR" baseline="0" dirty="0" smtClean="0"/>
              <a:t> اطلاعات مربوط به پایایی و روایی ابزارهای استفاده شده در مطالعه را ذکر نمایید.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DF568-720F-40B3-BB78-34D0318FEE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23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fa-IR" baseline="0" dirty="0" smtClean="0"/>
              <a:t> لطفا علاوه بر ذکر روش های آماری استفاده شده در مطالعه، متغیرهایی که مورد سنجش قرار گرفته اند را نیز ذکر نمایید.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DF568-720F-40B3-BB78-34D0318FEE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22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C492-CA55-4BCE-B5D3-1D80690A7C76}" type="datetime1">
              <a:rPr lang="en-US" smtClean="0"/>
              <a:t>2/15/2020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Presented by: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98721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135D-8AF0-4DAF-8FCF-C753975BF04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1629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740C90-E8E1-447B-8537-C68C75A3FD5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0D464-C032-4137-B4BC-526B0DE1630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717203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F32120-3A34-42E4-AFDF-C811E8B45CDB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>
              <a:defRPr/>
            </a:pPr>
            <a:fld id="{8B9271DC-2BF2-4146-9CF6-19D0366B6D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2066362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FA3DB4-57AF-4C53-99F6-F22D09244C46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6370D-615C-4621-8C68-AF70B18D5B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2692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6A7CAD-D0D7-4445-8875-490CABD6C5B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CA09F-DF06-4728-8D71-9A96F56C247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50372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7F33CB-E044-435D-8288-9E2E072FC92F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3306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004984-2C96-4FF8-886D-560B3E17FF86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8072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EA5FF-E133-4541-8E01-8B4728CE93E6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2083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385930-6BC2-4875-BFCC-74E48F1D224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8233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9D9048-6C32-4E6B-AFCA-0E295B05C977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2174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4E8159-B17A-4CDE-A849-C047FAC29564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8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146B-4562-4FFA-8AD6-3BDA218ED5E9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1044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9701CD-012E-4932-8363-7FDE3B88C915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92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B4A597-0BFD-4EE9-99DA-53E05B44AC2C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5562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AF99F-5748-49FF-8B95-C1234F05C11A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0511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FD70E1-2B82-4505-9849-6D3CAE753DD4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6164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ED2C9D-5C92-40E2-8EFF-1735C31A5C22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2493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fa-IR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BBADBD-F3F1-4954-A8E7-BBB5A0F8173F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025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1D8536-0E90-4D40-AAE1-7FC33268698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9631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18E7-3CEC-4168-87E3-69AD6D031A4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8D544-D5D2-445F-9C70-273979507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3850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1BD52-51E6-48B1-B565-D6398D2FAA22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D4CA3-E7C5-4B4A-81E8-A9246D41E9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84160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E19B0-19F6-46FC-A928-E27C8FA2D99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F6648-46C0-4C06-9C7A-4C5598FF92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86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6F8AB-72DE-47A6-B3BF-61FDF32FC851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2501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3467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573FE-AADD-4D91-9AC4-098BFCF3D390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66B4F-7F9F-4C33-8D12-A560F60A3F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42153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CB799-1F81-4249-887D-5E1C6D3577E0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96287-2EE8-4FF3-9876-376750DBBE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4491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23361-4B19-43B4-8E15-31D34EF37B81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67828-7AFC-4E02-9484-C8941A1BD3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04086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608DC-1905-47E2-916B-37FDADCD063D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9563C-ED97-441B-A867-48309CCF68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36691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8BCB6-0A45-42B3-99AD-56743CDA3203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758D4-DF80-46ED-9586-4060BC7F93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89069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F825-101F-452E-A81A-887169A9077B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8AFF0-C1FC-4182-8284-78D406266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10890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AEB1F-D827-44E5-BE5C-3BFF8D13F5EA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D0CD4-36CA-46B1-846F-AC8DEEE91B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84542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2818" y="274638"/>
            <a:ext cx="2499783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3467" y="274638"/>
            <a:ext cx="7296151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A03D3-D072-4D8B-B90B-E60632D814C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87DBB-2440-49B9-A649-5864390DAE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3127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CFC86-7BE0-41FD-A533-9A74B44BB835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A6FB1-DE30-49B8-A602-F8BFC66ED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50904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8C440-C542-4347-AA74-DDD6363602FB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8FE6-D30A-4413-8978-017879964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13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1A4379-5B17-4D41-851C-AAF3BF9909EB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9135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081C0-762F-4F79-ABA2-023B303E338C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F7C40-31E6-48D8-9E6C-2B38964C2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23488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3467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2887A-5AAE-4828-AB55-4B3555C17B68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332C7-773B-4AAD-BACE-457C62EEB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99156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6535D-9867-4E31-9453-92BA7B653416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D5DE-FEF1-49FE-A2BB-803B922D07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5503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64DDE-6098-4089-93C2-8E54D4293B5A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33EF-2AFF-4A6D-B6D1-3DFA318E07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980185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C7CB-B353-45C3-B35A-9565BF919A14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80F8B-3068-40AF-B9AB-78E83F54A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26409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F536D-1A17-468A-9EF0-1C8A3B94C408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0D464-C032-4137-B4BC-526B0DE16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79003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228E3-8B21-4BB7-9F6C-C0E53B54509F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271DC-2BF2-4146-9CF6-19D0366B6D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015319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AB8D7-9CDE-4D38-B180-EAAC2E4F6C8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6370D-615C-4621-8C68-AF70B18D5B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76796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2818" y="274638"/>
            <a:ext cx="2499783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3467" y="274638"/>
            <a:ext cx="7296151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53551-F55A-47D8-A8CE-75AB53E18A0B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CA09F-DF06-4728-8D71-9A96F56C24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07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1D7BE-D31F-47E2-9CB1-69B1AA47B30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22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6EAC0D-F480-406B-A774-24989C4AEE8B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7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D8860D-EAD3-49DA-B299-750A90526F96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02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95A6FB-C59F-4CC8-B245-92D23109AAAF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0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78017F-9F2E-40E7-9AD0-B613CE005397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5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72FAE0-09FD-4FFF-95B8-F238E54C500A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6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DF220-98F0-4216-94AC-26CB040F9DEB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Presented by: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>
            <a:lvl1pPr>
              <a:defRPr sz="2800"/>
            </a:lvl1pPr>
            <a:lvl2pPr>
              <a:defRPr sz="2600"/>
            </a:lvl2pPr>
            <a:lvl3pPr>
              <a:defRPr sz="2200"/>
            </a:lvl3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9" name="Picture 8"/>
          <p:cNvPicPr/>
          <p:nvPr/>
        </p:nvPicPr>
        <p:blipFill rotWithShape="1">
          <a:blip r:embed="rId2"/>
          <a:srcRect l="20353" t="34209" r="59654" b="19897"/>
          <a:stretch/>
        </p:blipFill>
        <p:spPr bwMode="auto">
          <a:xfrm>
            <a:off x="10553700" y="300038"/>
            <a:ext cx="980803" cy="9953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885682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E8CB3D-9B2B-41B2-A9AA-70CC344244E8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74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6C43DD-376F-4CA4-84C0-E47A8A95131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207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C73E7A-8C34-49D0-9FAD-A7DAB3D3381E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328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fa-IR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A0C7F3-0C85-4DE4-9A10-A30AF856A9C4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95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278168-D5CD-4902-9E87-95143E6C222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31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9BB42-DF84-4BEC-A51F-6F47B062B1C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8D544-D5D2-445F-9C70-273979507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385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03BEF-05FD-4024-92CA-E1FDE5ABCBCA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D4CA3-E7C5-4B4A-81E8-A9246D41E9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6790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E424E-4357-4922-9463-DF9EF29C8D0B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F6648-46C0-4C06-9C7A-4C5598FF92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73705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3467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B274A-27D7-4163-BAE0-FAF1C00385D4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66B4F-7F9F-4C33-8D12-A560F60A3F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36231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1CA3C-A10C-4BB3-B3FC-B26D0A29C6CB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96287-2EE8-4FF3-9876-376750DBBE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49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4E926-39DF-49C4-AE49-DA7F2B7399BA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75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B60E7-7E67-4EF6-9BCF-D70CD61320C7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67828-7AFC-4E02-9484-C8941A1BD3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7392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02EE9-69F9-4887-BE86-0391C0FA5F38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9563C-ED97-441B-A867-48309CCF68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8993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CCA4E-00A0-41C1-8AD2-3FF41CADB04D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758D4-DF80-46ED-9586-4060BC7F93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605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D1A12-AE2B-4D2A-825F-F5C564876F53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8AFF0-C1FC-4182-8284-78D406266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8346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6A9E6-F73A-4A53-A8F6-41BA9E18CC2E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D0CD4-36CA-46B1-846F-AC8DEEE91B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1389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2818" y="274638"/>
            <a:ext cx="2499783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3467" y="274638"/>
            <a:ext cx="7296151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BFF62-32DF-43C8-B0CE-7D0FEF72EB0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87DBB-2440-49B9-A649-5864390DAE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33315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E1B6E-ACB7-4390-8806-D07391A0B07D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A6FB1-DE30-49B8-A602-F8BFC66ED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17994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B56F0-10DF-465A-9E66-D733E0D91EC4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8FE6-D30A-4413-8978-017879964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4160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FF6F-1A39-4C19-8F98-13E558649650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F7C40-31E6-48D8-9E6C-2B38964C2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4371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3467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7ACA1-BC1E-4A9D-8EBC-64DA44E08630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332C7-773B-4AAD-BACE-457C62EEB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40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4543-E6BE-4F0C-AE46-4147D3CC797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06093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E451D-5F60-4019-AD9D-F5B67CD30E8F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D5DE-FEF1-49FE-A2BB-803B922D07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009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3D812-6F98-41DF-91A2-012AB39000CB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33EF-2AFF-4A6D-B6D1-3DFA318E07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6482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88A15-CFDF-45C4-9ECA-464A2F8F7410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80F8B-3068-40AF-B9AB-78E83F54A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7936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40C90-E8E1-447B-8537-C68C75A3FD5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0D464-C032-4137-B4BC-526B0DE16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93211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32120-3A34-42E4-AFDF-C811E8B45CDB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271DC-2BF2-4146-9CF6-19D0366B6D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7862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A3DB4-57AF-4C53-99F6-F22D09244C46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6370D-615C-4621-8C68-AF70B18D5B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7314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2818" y="274638"/>
            <a:ext cx="2499783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3467" y="274638"/>
            <a:ext cx="7296151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A7CAD-D0D7-4445-8875-490CABD6C5B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CA09F-DF06-4728-8D71-9A96F56C24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330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5E1B6E-ACB7-4390-8806-D07391A0B07D}" type="datetime1">
              <a:rPr lang="en-US" smtClean="0"/>
              <a:t>2/15/2020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2A6FB1-DE30-49B8-A602-F8BFC66ED6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42290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CB56F0-10DF-465A-9E66-D733E0D91EC4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C8FE6-D30A-4413-8978-01787996430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>
            <a:lvl1pPr>
              <a:defRPr sz="2800"/>
            </a:lvl1pPr>
            <a:lvl2pPr>
              <a:defRPr sz="2600"/>
            </a:lvl2pPr>
            <a:lvl3pPr>
              <a:defRPr sz="2200"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pic>
        <p:nvPicPr>
          <p:cNvPr id="9" name="Picture 8"/>
          <p:cNvPicPr/>
          <p:nvPr/>
        </p:nvPicPr>
        <p:blipFill rotWithShape="1">
          <a:blip r:embed="rId2"/>
          <a:srcRect l="20353" t="34209" r="59654" b="19897"/>
          <a:stretch/>
        </p:blipFill>
        <p:spPr bwMode="auto">
          <a:xfrm>
            <a:off x="10553700" y="300038"/>
            <a:ext cx="980803" cy="9953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014063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6BFF6F-1A39-4C19-8F98-13E558649650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>
              <a:defRPr/>
            </a:pPr>
            <a:fld id="{E7AF7C40-31E6-48D8-9E6C-2B38964C22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3372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FBBA-6510-49C2-B812-C9F19C6D8563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7523110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E7ACA1-BC1E-4A9D-8EBC-64DA44E08630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332C7-773B-4AAD-BACE-457C62EEBA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347753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8E451D-5F60-4019-AD9D-F5B67CD30E8F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5D5DE-FEF1-49FE-A2BB-803B922D07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382499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F3D812-6F98-41DF-91A2-012AB39000CB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D33EF-2AFF-4A6D-B6D1-3DFA318E07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2767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D88A15-CFDF-45C4-9ECA-464A2F8F7410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80F8B-3068-40AF-B9AB-78E83F54A2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06671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740C90-E8E1-447B-8537-C68C75A3FD5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0D464-C032-4137-B4BC-526B0DE1630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031442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F32120-3A34-42E4-AFDF-C811E8B45CDB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>
              <a:defRPr/>
            </a:pPr>
            <a:fld id="{8B9271DC-2BF2-4146-9CF6-19D0366B6D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922076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FA3DB4-57AF-4C53-99F6-F22D09244C46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6370D-615C-4621-8C68-AF70B18D5B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95477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6A7CAD-D0D7-4445-8875-490CABD6C5B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CA09F-DF06-4728-8D71-9A96F56C247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78109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7F33CB-E044-435D-8288-9E2E072FC92F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164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004984-2C96-4FF8-886D-560B3E17FF86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1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8BD0-283C-4131-A228-865EB3A44111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498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EA5FF-E133-4541-8E01-8B4728CE93E6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5398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385930-6BC2-4875-BFCC-74E48F1D224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3767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9D9048-6C32-4E6B-AFCA-0E295B05C977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72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4E8159-B17A-4CDE-A849-C047FAC29564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580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9701CD-012E-4932-8363-7FDE3B88C915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0358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B4A597-0BFD-4EE9-99DA-53E05B44AC2C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2190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AF99F-5748-49FF-8B95-C1234F05C11A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2702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FD70E1-2B82-4505-9849-6D3CAE753DD4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4085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ED2C9D-5C92-40E2-8EFF-1735C31A5C22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239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fa-IR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BBADBD-F3F1-4954-A8E7-BBB5A0F8173F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1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02C66-45DF-4CB8-895C-CFF8C17A46B3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433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1D8536-0E90-4D40-AAE1-7FC332686987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7451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18E7-3CEC-4168-87E3-69AD6D031A4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8D544-D5D2-445F-9C70-273979507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6089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1BD52-51E6-48B1-B565-D6398D2FAA22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D4CA3-E7C5-4B4A-81E8-A9246D41E9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12863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E19B0-19F6-46FC-A928-E27C8FA2D997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F6648-46C0-4C06-9C7A-4C5598FF92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36634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3467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573FE-AADD-4D91-9AC4-098BFCF3D390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66B4F-7F9F-4C33-8D12-A560F60A3F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1898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CB799-1F81-4249-887D-5E1C6D3577E0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96287-2EE8-4FF3-9876-376750DBBE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69791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23361-4B19-43B4-8E15-31D34EF37B81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67828-7AFC-4E02-9484-C8941A1BD3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19636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608DC-1905-47E2-916B-37FDADCD063D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9563C-ED97-441B-A867-48309CCF68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585979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8BCB6-0A45-42B3-99AD-56743CDA3203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758D4-DF80-46ED-9586-4060BC7F93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8035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F825-101F-452E-A81A-887169A9077B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8AFF0-C1FC-4182-8284-78D406266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4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29B5-4A94-4C0F-B078-252E4D797CC9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275000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AEB1F-D827-44E5-BE5C-3BFF8D13F5EA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D0CD4-36CA-46B1-846F-AC8DEEE91B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65481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2818" y="274638"/>
            <a:ext cx="2499783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3467" y="274638"/>
            <a:ext cx="7296151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A03D3-D072-4D8B-B90B-E60632D814C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87DBB-2440-49B9-A649-5864390DAE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00137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CFC86-7BE0-41FD-A533-9A74B44BB835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A6FB1-DE30-49B8-A602-F8BFC66ED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1530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8C440-C542-4347-AA74-DDD6363602FB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8FE6-D30A-4413-8978-017879964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842373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081C0-762F-4F79-ABA2-023B303E338C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F7C40-31E6-48D8-9E6C-2B38964C2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95384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3467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447800"/>
            <a:ext cx="489796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2887A-5AAE-4828-AB55-4B3555C17B68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332C7-773B-4AAD-BACE-457C62EEB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45093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6535D-9867-4E31-9453-92BA7B653416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D5DE-FEF1-49FE-A2BB-803B922D07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23841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64DDE-6098-4089-93C2-8E54D4293B5A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33EF-2AFF-4A6D-B6D1-3DFA318E07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4683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C7CB-B353-45C3-B35A-9565BF919A14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80F8B-3068-40AF-B9AB-78E83F54A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55204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F536D-1A17-468A-9EF0-1C8A3B94C408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0D464-C032-4137-B4BC-526B0DE16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30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B68-A2E6-4F79-B920-01933F610F76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2178084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228E3-8B21-4BB7-9F6C-C0E53B54509F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271DC-2BF2-4146-9CF6-19D0366B6D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3589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AB8D7-9CDE-4D38-B180-EAAC2E4F6C88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6370D-615C-4621-8C68-AF70B18D5B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13368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2818" y="274638"/>
            <a:ext cx="2499783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3467" y="274638"/>
            <a:ext cx="7296151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53551-F55A-47D8-A8CE-75AB53E18A0B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CA09F-DF06-4728-8D71-9A96F56C24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738092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5E1B6E-ACB7-4390-8806-D07391A0B07D}" type="datetime1">
              <a:rPr lang="en-US" smtClean="0"/>
              <a:t>2/15/2020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2A6FB1-DE30-49B8-A602-F8BFC66ED6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3772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CB56F0-10DF-465A-9E66-D733E0D91EC4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C8FE6-D30A-4413-8978-01787996430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>
            <a:lvl1pPr>
              <a:defRPr sz="2800"/>
            </a:lvl1pPr>
            <a:lvl2pPr>
              <a:defRPr sz="2600"/>
            </a:lvl2pPr>
            <a:lvl3pPr>
              <a:defRPr sz="2200"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pic>
        <p:nvPicPr>
          <p:cNvPr id="9" name="Picture 8"/>
          <p:cNvPicPr/>
          <p:nvPr/>
        </p:nvPicPr>
        <p:blipFill rotWithShape="1">
          <a:blip r:embed="rId2"/>
          <a:srcRect l="20353" t="34209" r="59654" b="19897"/>
          <a:stretch/>
        </p:blipFill>
        <p:spPr bwMode="auto">
          <a:xfrm>
            <a:off x="10553700" y="300038"/>
            <a:ext cx="980803" cy="9953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9856156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6BFF6F-1A39-4C19-8F98-13E558649650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>
              <a:defRPr/>
            </a:pPr>
            <a:fld id="{E7AF7C40-31E6-48D8-9E6C-2B38964C22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8450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E7ACA1-BC1E-4A9D-8EBC-64DA44E08630}" type="datetime1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332C7-773B-4AAD-BACE-457C62EEBA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9533258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8E451D-5F60-4019-AD9D-F5B67CD30E8F}" type="datetime1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5D5DE-FEF1-49FE-A2BB-803B922D07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6782531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F3D812-6F98-41DF-91A2-012AB39000CB}" type="datetime1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D33EF-2AFF-4A6D-B6D1-3DFA318E07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0652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D88A15-CFDF-45C4-9ECA-464A2F8F7410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80F8B-3068-40AF-B9AB-78E83F54A2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01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slideLayout" Target="../slideLayouts/slideLayout115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Relationship Id="rId1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19.xml"/><Relationship Id="rId7" Type="http://schemas.openxmlformats.org/officeDocument/2006/relationships/slideLayout" Target="../slideLayouts/slideLayout123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8.xml"/><Relationship Id="rId1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22.xml"/><Relationship Id="rId11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0.xml"/><Relationship Id="rId9" Type="http://schemas.openxmlformats.org/officeDocument/2006/relationships/slideLayout" Target="../slideLayouts/slideLayout125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5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30.xml"/><Relationship Id="rId7" Type="http://schemas.openxmlformats.org/officeDocument/2006/relationships/slideLayout" Target="../slideLayouts/slideLayout134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9.xml"/><Relationship Id="rId1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33.xml"/><Relationship Id="rId11" Type="http://schemas.openxmlformats.org/officeDocument/2006/relationships/slideLayout" Target="../slideLayouts/slideLayout138.xml"/><Relationship Id="rId5" Type="http://schemas.openxmlformats.org/officeDocument/2006/relationships/slideLayout" Target="../slideLayouts/slideLayout132.xml"/><Relationship Id="rId10" Type="http://schemas.openxmlformats.org/officeDocument/2006/relationships/slideLayout" Target="../slideLayouts/slideLayout137.xml"/><Relationship Id="rId4" Type="http://schemas.openxmlformats.org/officeDocument/2006/relationships/slideLayout" Target="../slideLayouts/slideLayout131.xml"/><Relationship Id="rId9" Type="http://schemas.openxmlformats.org/officeDocument/2006/relationships/slideLayout" Target="../slideLayouts/slideLayout13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4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96.xml"/><Relationship Id="rId9" Type="http://schemas.openxmlformats.org/officeDocument/2006/relationships/slideLayout" Target="../slideLayouts/slideLayout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DA7689-EE6E-4E52-BE93-25E2B1DBDFBC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5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8E70B66B-E641-4DB9-9710-BF82D2FBE6A0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grpSp>
        <p:nvGrpSpPr>
          <p:cNvPr id="3076" name="Group 3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144001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sp>
          <p:nvSpPr>
            <p:cNvPr id="3087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6 w 1432"/>
                <a:gd name="T3" fmla="*/ 0 h 3492"/>
                <a:gd name="T4" fmla="*/ 2147483646 w 1432"/>
                <a:gd name="T5" fmla="*/ 2147483646 h 3492"/>
                <a:gd name="T6" fmla="*/ 2147483646 w 1432"/>
                <a:gd name="T7" fmla="*/ 2147483646 h 3492"/>
                <a:gd name="T8" fmla="*/ 2147483646 w 1432"/>
                <a:gd name="T9" fmla="*/ 2147483646 h 3492"/>
                <a:gd name="T10" fmla="*/ 2147483646 w 1432"/>
                <a:gd name="T11" fmla="*/ 2147483646 h 3492"/>
                <a:gd name="T12" fmla="*/ 2147483646 w 1432"/>
                <a:gd name="T13" fmla="*/ 2147483646 h 3492"/>
                <a:gd name="T14" fmla="*/ 2147483646 w 1432"/>
                <a:gd name="T15" fmla="*/ 2147483646 h 3492"/>
                <a:gd name="T16" fmla="*/ 2147483646 w 1432"/>
                <a:gd name="T17" fmla="*/ 2147483646 h 3492"/>
                <a:gd name="T18" fmla="*/ 2147483646 w 1432"/>
                <a:gd name="T19" fmla="*/ 2147483646 h 3492"/>
                <a:gd name="T20" fmla="*/ 2147483646 w 1432"/>
                <a:gd name="T21" fmla="*/ 2147483646 h 3492"/>
                <a:gd name="T22" fmla="*/ 2147483646 w 1432"/>
                <a:gd name="T23" fmla="*/ 2147483646 h 3492"/>
                <a:gd name="T24" fmla="*/ 2147483646 w 1432"/>
                <a:gd name="T25" fmla="*/ 2147483646 h 3492"/>
                <a:gd name="T26" fmla="*/ 2147483646 w 1432"/>
                <a:gd name="T27" fmla="*/ 2147483646 h 3492"/>
                <a:gd name="T28" fmla="*/ 2147483646 w 1432"/>
                <a:gd name="T29" fmla="*/ 2147483646 h 3492"/>
                <a:gd name="T30" fmla="*/ 2147483646 w 1432"/>
                <a:gd name="T31" fmla="*/ 2147483646 h 3492"/>
                <a:gd name="T32" fmla="*/ 2147483646 w 1432"/>
                <a:gd name="T33" fmla="*/ 2147483646 h 3492"/>
                <a:gd name="T34" fmla="*/ 2147483646 w 1432"/>
                <a:gd name="T35" fmla="*/ 2147483646 h 3492"/>
                <a:gd name="T36" fmla="*/ 2147483646 w 1432"/>
                <a:gd name="T37" fmla="*/ 2147483646 h 3492"/>
                <a:gd name="T38" fmla="*/ 2147483646 w 1432"/>
                <a:gd name="T39" fmla="*/ 2147483646 h 3492"/>
                <a:gd name="T40" fmla="*/ 2147483646 w 1432"/>
                <a:gd name="T41" fmla="*/ 2147483646 h 3492"/>
                <a:gd name="T42" fmla="*/ 2147483646 w 1432"/>
                <a:gd name="T43" fmla="*/ 2147483646 h 3492"/>
                <a:gd name="T44" fmla="*/ 2147483646 w 1432"/>
                <a:gd name="T45" fmla="*/ 2147483646 h 3492"/>
                <a:gd name="T46" fmla="*/ 2147483646 w 1432"/>
                <a:gd name="T47" fmla="*/ 2147483646 h 3492"/>
                <a:gd name="T48" fmla="*/ 2147483646 w 1432"/>
                <a:gd name="T49" fmla="*/ 2147483646 h 3492"/>
                <a:gd name="T50" fmla="*/ 2147483646 w 1432"/>
                <a:gd name="T51" fmla="*/ 2147483646 h 3492"/>
                <a:gd name="T52" fmla="*/ 2147483646 w 1432"/>
                <a:gd name="T53" fmla="*/ 2147483646 h 3492"/>
                <a:gd name="T54" fmla="*/ 2147483646 w 1432"/>
                <a:gd name="T55" fmla="*/ 2147483646 h 3492"/>
                <a:gd name="T56" fmla="*/ 2147483646 w 1432"/>
                <a:gd name="T57" fmla="*/ 2147483646 h 3492"/>
                <a:gd name="T58" fmla="*/ 2147483646 w 1432"/>
                <a:gd name="T59" fmla="*/ 2147483646 h 3492"/>
                <a:gd name="T60" fmla="*/ 2147483646 w 1432"/>
                <a:gd name="T61" fmla="*/ 2147483646 h 3492"/>
                <a:gd name="T62" fmla="*/ 2147483646 w 1432"/>
                <a:gd name="T63" fmla="*/ 2147483646 h 3492"/>
                <a:gd name="T64" fmla="*/ 2147483646 w 1432"/>
                <a:gd name="T65" fmla="*/ 2147483646 h 3492"/>
                <a:gd name="T66" fmla="*/ 2147483646 w 1432"/>
                <a:gd name="T67" fmla="*/ 2147483646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30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grpSp>
        <p:nvGrpSpPr>
          <p:cNvPr id="3080" name="Group 11"/>
          <p:cNvGrpSpPr>
            <a:grpSpLocks/>
          </p:cNvGrpSpPr>
          <p:nvPr/>
        </p:nvGrpSpPr>
        <p:grpSpPr bwMode="auto">
          <a:xfrm>
            <a:off x="0" y="2854326"/>
            <a:ext cx="4775200" cy="4003675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5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62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>
          <a:solidFill>
            <a:srgbClr val="97843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rgbClr val="97843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>
          <a:solidFill>
            <a:srgbClr val="97843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97843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rgbClr val="97843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67" y="-815975"/>
            <a:ext cx="21844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224367" y="20639"/>
            <a:ext cx="2271184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34" y="0"/>
            <a:ext cx="108415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32" name="Title Placeholder 4"/>
          <p:cNvSpPr>
            <a:spLocks noGrp="1"/>
          </p:cNvSpPr>
          <p:nvPr>
            <p:ph type="title"/>
          </p:nvPr>
        </p:nvSpPr>
        <p:spPr bwMode="auto">
          <a:xfrm>
            <a:off x="1913467" y="274638"/>
            <a:ext cx="99991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7389667-0092-4E3F-8F44-DD0614FFA051}" type="datetime1">
              <a:rPr lang="en-US" smtClean="0"/>
              <a:t>2/15/2020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DAECB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F9B40612-89EF-44D8-845E-D6E1DCF902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2551" y="0"/>
            <a:ext cx="973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53205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9pPr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>
          <a:solidFill>
            <a:schemeClr val="tx1"/>
          </a:solidFill>
          <a:latin typeface="+mn-lt"/>
          <a:cs typeface="+mn-cs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>
          <a:solidFill>
            <a:schemeClr val="tx1"/>
          </a:solidFill>
          <a:latin typeface="+mn-lt"/>
          <a:cs typeface="+mn-cs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5pPr>
      <a:lvl6pPr marL="17541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6pPr>
      <a:lvl7pPr marL="22113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7pPr>
      <a:lvl8pPr marL="26685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8pPr>
      <a:lvl9pPr marL="31257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4"/>
          <p:cNvSpPr>
            <a:spLocks noGrp="1"/>
          </p:cNvSpPr>
          <p:nvPr>
            <p:ph type="title"/>
          </p:nvPr>
        </p:nvSpPr>
        <p:spPr bwMode="auto">
          <a:xfrm>
            <a:off x="1913467" y="274638"/>
            <a:ext cx="99991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2051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211DB2B-EF9B-485D-9419-E4F47C181060}" type="datetime1">
              <a:rPr lang="en-US" smtClean="0"/>
              <a:t>2/15/2020</a:t>
            </a:fld>
            <a:endParaRPr lang="en-US"/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DAECB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81502BDA-3D49-4760-B73D-EF2C3B1FDC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29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9pPr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>
          <a:solidFill>
            <a:schemeClr val="tx1"/>
          </a:solidFill>
          <a:latin typeface="+mn-lt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>
          <a:solidFill>
            <a:schemeClr val="tx1"/>
          </a:solidFill>
          <a:latin typeface="+mn-lt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541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2113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685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257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4785E85-244F-4303-AD09-24C64128E1B0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grpSp>
        <p:nvGrpSpPr>
          <p:cNvPr id="3076" name="Group 3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144001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sp>
          <p:nvSpPr>
            <p:cNvPr id="3087" name="Freeform 9"/>
            <p:cNvSpPr>
              <a:spLocks/>
            </p:cNvSpPr>
            <p:nvPr userDrawn="1"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6 w 1432"/>
                <a:gd name="T3" fmla="*/ 0 h 3492"/>
                <a:gd name="T4" fmla="*/ 2147483646 w 1432"/>
                <a:gd name="T5" fmla="*/ 2147483646 h 3492"/>
                <a:gd name="T6" fmla="*/ 2147483646 w 1432"/>
                <a:gd name="T7" fmla="*/ 2147483646 h 3492"/>
                <a:gd name="T8" fmla="*/ 2147483646 w 1432"/>
                <a:gd name="T9" fmla="*/ 2147483646 h 3492"/>
                <a:gd name="T10" fmla="*/ 2147483646 w 1432"/>
                <a:gd name="T11" fmla="*/ 2147483646 h 3492"/>
                <a:gd name="T12" fmla="*/ 2147483646 w 1432"/>
                <a:gd name="T13" fmla="*/ 2147483646 h 3492"/>
                <a:gd name="T14" fmla="*/ 2147483646 w 1432"/>
                <a:gd name="T15" fmla="*/ 2147483646 h 3492"/>
                <a:gd name="T16" fmla="*/ 2147483646 w 1432"/>
                <a:gd name="T17" fmla="*/ 2147483646 h 3492"/>
                <a:gd name="T18" fmla="*/ 2147483646 w 1432"/>
                <a:gd name="T19" fmla="*/ 2147483646 h 3492"/>
                <a:gd name="T20" fmla="*/ 2147483646 w 1432"/>
                <a:gd name="T21" fmla="*/ 2147483646 h 3492"/>
                <a:gd name="T22" fmla="*/ 2147483646 w 1432"/>
                <a:gd name="T23" fmla="*/ 2147483646 h 3492"/>
                <a:gd name="T24" fmla="*/ 2147483646 w 1432"/>
                <a:gd name="T25" fmla="*/ 2147483646 h 3492"/>
                <a:gd name="T26" fmla="*/ 2147483646 w 1432"/>
                <a:gd name="T27" fmla="*/ 2147483646 h 3492"/>
                <a:gd name="T28" fmla="*/ 2147483646 w 1432"/>
                <a:gd name="T29" fmla="*/ 2147483646 h 3492"/>
                <a:gd name="T30" fmla="*/ 2147483646 w 1432"/>
                <a:gd name="T31" fmla="*/ 2147483646 h 3492"/>
                <a:gd name="T32" fmla="*/ 2147483646 w 1432"/>
                <a:gd name="T33" fmla="*/ 2147483646 h 3492"/>
                <a:gd name="T34" fmla="*/ 2147483646 w 1432"/>
                <a:gd name="T35" fmla="*/ 2147483646 h 3492"/>
                <a:gd name="T36" fmla="*/ 2147483646 w 1432"/>
                <a:gd name="T37" fmla="*/ 2147483646 h 3492"/>
                <a:gd name="T38" fmla="*/ 2147483646 w 1432"/>
                <a:gd name="T39" fmla="*/ 2147483646 h 3492"/>
                <a:gd name="T40" fmla="*/ 2147483646 w 1432"/>
                <a:gd name="T41" fmla="*/ 2147483646 h 3492"/>
                <a:gd name="T42" fmla="*/ 2147483646 w 1432"/>
                <a:gd name="T43" fmla="*/ 2147483646 h 3492"/>
                <a:gd name="T44" fmla="*/ 2147483646 w 1432"/>
                <a:gd name="T45" fmla="*/ 2147483646 h 3492"/>
                <a:gd name="T46" fmla="*/ 2147483646 w 1432"/>
                <a:gd name="T47" fmla="*/ 2147483646 h 3492"/>
                <a:gd name="T48" fmla="*/ 2147483646 w 1432"/>
                <a:gd name="T49" fmla="*/ 2147483646 h 3492"/>
                <a:gd name="T50" fmla="*/ 2147483646 w 1432"/>
                <a:gd name="T51" fmla="*/ 2147483646 h 3492"/>
                <a:gd name="T52" fmla="*/ 2147483646 w 1432"/>
                <a:gd name="T53" fmla="*/ 2147483646 h 3492"/>
                <a:gd name="T54" fmla="*/ 2147483646 w 1432"/>
                <a:gd name="T55" fmla="*/ 2147483646 h 3492"/>
                <a:gd name="T56" fmla="*/ 2147483646 w 1432"/>
                <a:gd name="T57" fmla="*/ 2147483646 h 3492"/>
                <a:gd name="T58" fmla="*/ 2147483646 w 1432"/>
                <a:gd name="T59" fmla="*/ 2147483646 h 3492"/>
                <a:gd name="T60" fmla="*/ 2147483646 w 1432"/>
                <a:gd name="T61" fmla="*/ 2147483646 h 3492"/>
                <a:gd name="T62" fmla="*/ 2147483646 w 1432"/>
                <a:gd name="T63" fmla="*/ 2147483646 h 3492"/>
                <a:gd name="T64" fmla="*/ 2147483646 w 1432"/>
                <a:gd name="T65" fmla="*/ 2147483646 h 3492"/>
                <a:gd name="T66" fmla="*/ 2147483646 w 1432"/>
                <a:gd name="T67" fmla="*/ 2147483646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grpSp>
        <p:nvGrpSpPr>
          <p:cNvPr id="3080" name="Group 11"/>
          <p:cNvGrpSpPr>
            <a:grpSpLocks/>
          </p:cNvGrpSpPr>
          <p:nvPr/>
        </p:nvGrpSpPr>
        <p:grpSpPr bwMode="auto">
          <a:xfrm>
            <a:off x="0" y="2854326"/>
            <a:ext cx="4775200" cy="4003675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5026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>
          <a:solidFill>
            <a:srgbClr val="97843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rgbClr val="97843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>
          <a:solidFill>
            <a:srgbClr val="97843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97843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rgbClr val="97843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67" y="-815975"/>
            <a:ext cx="21844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224367" y="20639"/>
            <a:ext cx="2271184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34" y="0"/>
            <a:ext cx="108415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32" name="Title Placeholder 4"/>
          <p:cNvSpPr>
            <a:spLocks noGrp="1"/>
          </p:cNvSpPr>
          <p:nvPr>
            <p:ph type="title"/>
          </p:nvPr>
        </p:nvSpPr>
        <p:spPr bwMode="auto">
          <a:xfrm>
            <a:off x="1913467" y="274638"/>
            <a:ext cx="99991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2906ED2-29B7-4610-954D-FACA82BCA93F}" type="datetime1">
              <a:rPr lang="en-US" smtClean="0"/>
              <a:t>2/15/2020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DAECB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F9B40612-89EF-44D8-845E-D6E1DCF902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2551" y="0"/>
            <a:ext cx="973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9429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9pPr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>
          <a:solidFill>
            <a:schemeClr val="tx1"/>
          </a:solidFill>
          <a:latin typeface="+mn-lt"/>
          <a:cs typeface="+mn-cs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>
          <a:solidFill>
            <a:schemeClr val="tx1"/>
          </a:solidFill>
          <a:latin typeface="+mn-lt"/>
          <a:cs typeface="+mn-cs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5pPr>
      <a:lvl6pPr marL="17541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6pPr>
      <a:lvl7pPr marL="22113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7pPr>
      <a:lvl8pPr marL="26685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8pPr>
      <a:lvl9pPr marL="31257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4"/>
          <p:cNvSpPr>
            <a:spLocks noGrp="1"/>
          </p:cNvSpPr>
          <p:nvPr>
            <p:ph type="title"/>
          </p:nvPr>
        </p:nvSpPr>
        <p:spPr bwMode="auto">
          <a:xfrm>
            <a:off x="1913467" y="274638"/>
            <a:ext cx="99991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4813B45-A146-4A43-9F5B-8C5DFEBB8578}" type="datetime1">
              <a:rPr lang="en-US" smtClean="0"/>
              <a:t>2/15/2020</a:t>
            </a:fld>
            <a:endParaRPr lang="en-US"/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 smtClean="0"/>
              <a:t>Presented by:</a:t>
            </a:r>
            <a:endParaRPr lang="en-US"/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DAECB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81502BDA-3D49-4760-B73D-EF2C3B1FDC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60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9pPr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>
          <a:solidFill>
            <a:schemeClr val="tx1"/>
          </a:solidFill>
          <a:latin typeface="+mn-lt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>
          <a:solidFill>
            <a:schemeClr val="tx1"/>
          </a:solidFill>
          <a:latin typeface="+mn-lt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541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2113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685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257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DA7689-EE6E-4E52-BE93-25E2B1DBDFBC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4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8E70B66B-E641-4DB9-9710-BF82D2FBE6A0}" type="datetime1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grpSp>
        <p:nvGrpSpPr>
          <p:cNvPr id="3076" name="Group 3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144001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sp>
          <p:nvSpPr>
            <p:cNvPr id="3087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6 w 1432"/>
                <a:gd name="T3" fmla="*/ 0 h 3492"/>
                <a:gd name="T4" fmla="*/ 2147483646 w 1432"/>
                <a:gd name="T5" fmla="*/ 2147483646 h 3492"/>
                <a:gd name="T6" fmla="*/ 2147483646 w 1432"/>
                <a:gd name="T7" fmla="*/ 2147483646 h 3492"/>
                <a:gd name="T8" fmla="*/ 2147483646 w 1432"/>
                <a:gd name="T9" fmla="*/ 2147483646 h 3492"/>
                <a:gd name="T10" fmla="*/ 2147483646 w 1432"/>
                <a:gd name="T11" fmla="*/ 2147483646 h 3492"/>
                <a:gd name="T12" fmla="*/ 2147483646 w 1432"/>
                <a:gd name="T13" fmla="*/ 2147483646 h 3492"/>
                <a:gd name="T14" fmla="*/ 2147483646 w 1432"/>
                <a:gd name="T15" fmla="*/ 2147483646 h 3492"/>
                <a:gd name="T16" fmla="*/ 2147483646 w 1432"/>
                <a:gd name="T17" fmla="*/ 2147483646 h 3492"/>
                <a:gd name="T18" fmla="*/ 2147483646 w 1432"/>
                <a:gd name="T19" fmla="*/ 2147483646 h 3492"/>
                <a:gd name="T20" fmla="*/ 2147483646 w 1432"/>
                <a:gd name="T21" fmla="*/ 2147483646 h 3492"/>
                <a:gd name="T22" fmla="*/ 2147483646 w 1432"/>
                <a:gd name="T23" fmla="*/ 2147483646 h 3492"/>
                <a:gd name="T24" fmla="*/ 2147483646 w 1432"/>
                <a:gd name="T25" fmla="*/ 2147483646 h 3492"/>
                <a:gd name="T26" fmla="*/ 2147483646 w 1432"/>
                <a:gd name="T27" fmla="*/ 2147483646 h 3492"/>
                <a:gd name="T28" fmla="*/ 2147483646 w 1432"/>
                <a:gd name="T29" fmla="*/ 2147483646 h 3492"/>
                <a:gd name="T30" fmla="*/ 2147483646 w 1432"/>
                <a:gd name="T31" fmla="*/ 2147483646 h 3492"/>
                <a:gd name="T32" fmla="*/ 2147483646 w 1432"/>
                <a:gd name="T33" fmla="*/ 2147483646 h 3492"/>
                <a:gd name="T34" fmla="*/ 2147483646 w 1432"/>
                <a:gd name="T35" fmla="*/ 2147483646 h 3492"/>
                <a:gd name="T36" fmla="*/ 2147483646 w 1432"/>
                <a:gd name="T37" fmla="*/ 2147483646 h 3492"/>
                <a:gd name="T38" fmla="*/ 2147483646 w 1432"/>
                <a:gd name="T39" fmla="*/ 2147483646 h 3492"/>
                <a:gd name="T40" fmla="*/ 2147483646 w 1432"/>
                <a:gd name="T41" fmla="*/ 2147483646 h 3492"/>
                <a:gd name="T42" fmla="*/ 2147483646 w 1432"/>
                <a:gd name="T43" fmla="*/ 2147483646 h 3492"/>
                <a:gd name="T44" fmla="*/ 2147483646 w 1432"/>
                <a:gd name="T45" fmla="*/ 2147483646 h 3492"/>
                <a:gd name="T46" fmla="*/ 2147483646 w 1432"/>
                <a:gd name="T47" fmla="*/ 2147483646 h 3492"/>
                <a:gd name="T48" fmla="*/ 2147483646 w 1432"/>
                <a:gd name="T49" fmla="*/ 2147483646 h 3492"/>
                <a:gd name="T50" fmla="*/ 2147483646 w 1432"/>
                <a:gd name="T51" fmla="*/ 2147483646 h 3492"/>
                <a:gd name="T52" fmla="*/ 2147483646 w 1432"/>
                <a:gd name="T53" fmla="*/ 2147483646 h 3492"/>
                <a:gd name="T54" fmla="*/ 2147483646 w 1432"/>
                <a:gd name="T55" fmla="*/ 2147483646 h 3492"/>
                <a:gd name="T56" fmla="*/ 2147483646 w 1432"/>
                <a:gd name="T57" fmla="*/ 2147483646 h 3492"/>
                <a:gd name="T58" fmla="*/ 2147483646 w 1432"/>
                <a:gd name="T59" fmla="*/ 2147483646 h 3492"/>
                <a:gd name="T60" fmla="*/ 2147483646 w 1432"/>
                <a:gd name="T61" fmla="*/ 2147483646 h 3492"/>
                <a:gd name="T62" fmla="*/ 2147483646 w 1432"/>
                <a:gd name="T63" fmla="*/ 2147483646 h 3492"/>
                <a:gd name="T64" fmla="*/ 2147483646 w 1432"/>
                <a:gd name="T65" fmla="*/ 2147483646 h 3492"/>
                <a:gd name="T66" fmla="*/ 2147483646 w 1432"/>
                <a:gd name="T67" fmla="*/ 2147483646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4334612-DCE4-457A-A2C1-ED7BDDCD6758}" type="slidenum">
              <a:rPr lang="en-US" smtClean="0"/>
              <a:t>‹#›</a:t>
            </a:fld>
            <a:endParaRPr lang="en-US"/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30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grpSp>
        <p:nvGrpSpPr>
          <p:cNvPr id="3080" name="Group 11"/>
          <p:cNvGrpSpPr>
            <a:grpSpLocks/>
          </p:cNvGrpSpPr>
          <p:nvPr/>
        </p:nvGrpSpPr>
        <p:grpSpPr bwMode="auto">
          <a:xfrm>
            <a:off x="0" y="2854326"/>
            <a:ext cx="4775200" cy="4003675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5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618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68D5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>
          <a:solidFill>
            <a:srgbClr val="97843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rgbClr val="97843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>
          <a:solidFill>
            <a:srgbClr val="97843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97843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rgbClr val="97843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rgbClr val="97843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67" y="-815975"/>
            <a:ext cx="21844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224367" y="20639"/>
            <a:ext cx="2271184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34" y="0"/>
            <a:ext cx="108415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32" name="Title Placeholder 4"/>
          <p:cNvSpPr>
            <a:spLocks noGrp="1"/>
          </p:cNvSpPr>
          <p:nvPr>
            <p:ph type="title"/>
          </p:nvPr>
        </p:nvSpPr>
        <p:spPr bwMode="auto">
          <a:xfrm>
            <a:off x="1913467" y="274638"/>
            <a:ext cx="99991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7389667-0092-4E3F-8F44-DD0614FFA051}" type="datetime1">
              <a:rPr lang="en-US" smtClean="0"/>
              <a:t>2/15/2020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DAECB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F9B40612-89EF-44D8-845E-D6E1DCF902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2551" y="0"/>
            <a:ext cx="973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0386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  <a:cs typeface="Arial" pitchFamily="34" charset="0"/>
        </a:defRPr>
      </a:lvl9pPr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>
          <a:solidFill>
            <a:schemeClr val="tx1"/>
          </a:solidFill>
          <a:latin typeface="+mn-lt"/>
          <a:cs typeface="+mn-cs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>
          <a:solidFill>
            <a:schemeClr val="tx1"/>
          </a:solidFill>
          <a:latin typeface="+mn-lt"/>
          <a:cs typeface="+mn-cs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5pPr>
      <a:lvl6pPr marL="17541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6pPr>
      <a:lvl7pPr marL="22113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7pPr>
      <a:lvl8pPr marL="26685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8pPr>
      <a:lvl9pPr marL="31257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4"/>
          <p:cNvSpPr>
            <a:spLocks noGrp="1"/>
          </p:cNvSpPr>
          <p:nvPr>
            <p:ph type="title"/>
          </p:nvPr>
        </p:nvSpPr>
        <p:spPr bwMode="auto">
          <a:xfrm>
            <a:off x="1913467" y="274638"/>
            <a:ext cx="99991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2051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211DB2B-EF9B-485D-9419-E4F47C181060}" type="datetime1">
              <a:rPr lang="en-US" smtClean="0"/>
              <a:t>2/15/2020</a:t>
            </a:fld>
            <a:endParaRPr lang="en-US"/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DAECB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81502BDA-3D49-4760-B73D-EF2C3B1FDC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95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itchFamily="34" charset="0"/>
        </a:defRPr>
      </a:lvl9pPr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>
          <a:solidFill>
            <a:schemeClr val="tx1"/>
          </a:solidFill>
          <a:latin typeface="+mn-lt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>
          <a:solidFill>
            <a:schemeClr val="tx1"/>
          </a:solidFill>
          <a:latin typeface="+mn-lt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anose="05020102010507070707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541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2113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685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25788" indent="-182563" algn="l" rtl="0" eaLnBrk="1" fontAlgn="base" hangingPunct="1">
        <a:spcBef>
          <a:spcPct val="20000"/>
        </a:spcBef>
        <a:spcAft>
          <a:spcPct val="0"/>
        </a:spcAft>
        <a:buClr>
          <a:srgbClr val="00ADDC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DA7689-EE6E-4E52-BE93-25E2B1DBDFBC}" type="datetime1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E1E8A5A-5FE6-48F5-9FD4-DCF554681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52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672" y="3200400"/>
            <a:ext cx="9456928" cy="16002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smtClean="0">
                <a:solidFill>
                  <a:srgbClr val="7030A0"/>
                </a:solidFill>
              </a:rPr>
              <a:t>Authors:</a:t>
            </a:r>
          </a:p>
          <a:p>
            <a:pPr algn="l"/>
            <a:endParaRPr lang="en-US" dirty="0">
              <a:solidFill>
                <a:srgbClr val="7030A0"/>
              </a:solidFill>
            </a:endParaRPr>
          </a:p>
          <a:p>
            <a:pPr algn="l"/>
            <a:r>
              <a:rPr lang="en-US" dirty="0" smtClean="0">
                <a:solidFill>
                  <a:srgbClr val="7030A0"/>
                </a:solidFill>
              </a:rPr>
              <a:t>Publication year:</a:t>
            </a:r>
          </a:p>
          <a:p>
            <a:pPr algn="l"/>
            <a:endParaRPr lang="en-US" dirty="0" smtClean="0">
              <a:solidFill>
                <a:srgbClr val="7030A0"/>
              </a:solidFill>
            </a:endParaRPr>
          </a:p>
          <a:p>
            <a:pPr algn="l"/>
            <a:r>
              <a:rPr lang="en-US" dirty="0" smtClean="0">
                <a:solidFill>
                  <a:srgbClr val="7030A0"/>
                </a:solidFill>
              </a:rPr>
              <a:t>Journal name: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Presented by: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578647"/>
            <a:ext cx="10058400" cy="3566160"/>
          </a:xfrm>
        </p:spPr>
        <p:txBody>
          <a:bodyPr>
            <a:normAutofit/>
          </a:bodyPr>
          <a:lstStyle/>
          <a:p>
            <a:pPr algn="l"/>
            <a:r>
              <a:rPr lang="en-US" sz="6000" b="1" dirty="0" smtClean="0"/>
              <a:t>Title: </a:t>
            </a:r>
            <a:endParaRPr lang="en-US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8707272" y="5363570"/>
            <a:ext cx="3098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 smtClean="0">
                <a:solidFill>
                  <a:srgbClr val="004620"/>
                </a:solidFill>
              </a:rPr>
              <a:t>ژورنال کلاب مورخ:....</a:t>
            </a:r>
          </a:p>
          <a:p>
            <a:pPr algn="r" rtl="1"/>
            <a:r>
              <a:rPr lang="fa-IR" dirty="0" smtClean="0">
                <a:solidFill>
                  <a:srgbClr val="004620"/>
                </a:solidFill>
              </a:rPr>
              <a:t>گروه علوم اطلاعات سلامت </a:t>
            </a:r>
          </a:p>
          <a:p>
            <a:pPr algn="r" rtl="1"/>
            <a:r>
              <a:rPr lang="fa-IR" dirty="0" smtClean="0">
                <a:solidFill>
                  <a:srgbClr val="004620"/>
                </a:solidFill>
              </a:rPr>
              <a:t>دانشگاه علوم پزشکی کرمان</a:t>
            </a:r>
            <a:endParaRPr lang="en-US" dirty="0">
              <a:solidFill>
                <a:srgbClr val="004620"/>
              </a:solidFill>
            </a:endParaRP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77725" t="20810" r="15705" b="67218"/>
          <a:stretch/>
        </p:blipFill>
        <p:spPr bwMode="auto">
          <a:xfrm>
            <a:off x="10568066" y="179882"/>
            <a:ext cx="1237246" cy="11842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72148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Comparing the study results with other relevant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248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Strength and weakness of the study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653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Implication of the study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Future plan: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Recommendation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37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820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comments and evaluation of the study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30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ig Picture or Main problems leading to conduct the study: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924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Introduction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Presented by: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3</a:t>
            </a:fld>
            <a:endParaRPr lang="en-US"/>
          </a:p>
        </p:txBody>
      </p:sp>
      <p:sp>
        <p:nvSpPr>
          <p:cNvPr id="6147" name="Rectangle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altLang="en-US" dirty="0" smtClean="0"/>
              <a:t>Knowledge Gap</a:t>
            </a:r>
            <a:endParaRPr lang="en-US" altLang="en-US" dirty="0"/>
          </a:p>
          <a:p>
            <a:pPr marL="0" indent="0">
              <a:buNone/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77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Objective(s)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9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95" y="274638"/>
            <a:ext cx="10363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Study type: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Study population and sample size: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405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collection Method: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Data collection tools: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0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analysis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26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61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E8A5A-5FE6-48F5-9FD4-DCF55468170E}" type="slidenum">
              <a:rPr lang="en-US" smtClean="0"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 finding of the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694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2_Ppt0000005">
  <a:themeElements>
    <a:clrScheme name="Ppt0000005 1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FFFFFF"/>
      </a:accent3>
      <a:accent4>
        <a:srgbClr val="000000"/>
      </a:accent4>
      <a:accent5>
        <a:srgbClr val="E3D9B8"/>
      </a:accent5>
      <a:accent6>
        <a:srgbClr val="8D9F77"/>
      </a:accent6>
      <a:hlink>
        <a:srgbClr val="410082"/>
      </a:hlink>
      <a:folHlink>
        <a:srgbClr val="932968"/>
      </a:folHlink>
    </a:clrScheme>
    <a:fontScheme name="Ppt000000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pt0000005 1">
        <a:dk1>
          <a:srgbClr val="000000"/>
        </a:dk1>
        <a:lt1>
          <a:srgbClr val="FFFFFF"/>
        </a:lt1>
        <a:dk2>
          <a:srgbClr val="69676D"/>
        </a:dk2>
        <a:lt2>
          <a:srgbClr val="C9C2D1"/>
        </a:lt2>
        <a:accent1>
          <a:srgbClr val="CEB966"/>
        </a:accent1>
        <a:accent2>
          <a:srgbClr val="9CB084"/>
        </a:accent2>
        <a:accent3>
          <a:srgbClr val="FFFFFF"/>
        </a:accent3>
        <a:accent4>
          <a:srgbClr val="000000"/>
        </a:accent4>
        <a:accent5>
          <a:srgbClr val="E3D9B8"/>
        </a:accent5>
        <a:accent6>
          <a:srgbClr val="8D9F77"/>
        </a:accent6>
        <a:hlink>
          <a:srgbClr val="410082"/>
        </a:hlink>
        <a:folHlink>
          <a:srgbClr val="9329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2_Ppt0000006">
  <a:themeElements>
    <a:clrScheme name="Ppt0000006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Ppt0000006">
      <a:majorFont>
        <a:latin typeface="Gill Sans MT"/>
        <a:ea typeface=""/>
        <a:cs typeface="Arial"/>
      </a:majorFont>
      <a:minorFont>
        <a:latin typeface="Gill Sans M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pt0000006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2_Solstice">
  <a:themeElements>
    <a:clrScheme name="Solstice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olstice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t0000005">
  <a:themeElements>
    <a:clrScheme name="Ppt0000005 1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FFFFFF"/>
      </a:accent3>
      <a:accent4>
        <a:srgbClr val="000000"/>
      </a:accent4>
      <a:accent5>
        <a:srgbClr val="E3D9B8"/>
      </a:accent5>
      <a:accent6>
        <a:srgbClr val="8D9F77"/>
      </a:accent6>
      <a:hlink>
        <a:srgbClr val="410082"/>
      </a:hlink>
      <a:folHlink>
        <a:srgbClr val="932968"/>
      </a:folHlink>
    </a:clrScheme>
    <a:fontScheme name="Ppt000000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pt0000005 1">
        <a:dk1>
          <a:srgbClr val="000000"/>
        </a:dk1>
        <a:lt1>
          <a:srgbClr val="FFFFFF"/>
        </a:lt1>
        <a:dk2>
          <a:srgbClr val="69676D"/>
        </a:dk2>
        <a:lt2>
          <a:srgbClr val="C9C2D1"/>
        </a:lt2>
        <a:accent1>
          <a:srgbClr val="CEB966"/>
        </a:accent1>
        <a:accent2>
          <a:srgbClr val="9CB084"/>
        </a:accent2>
        <a:accent3>
          <a:srgbClr val="FFFFFF"/>
        </a:accent3>
        <a:accent4>
          <a:srgbClr val="000000"/>
        </a:accent4>
        <a:accent5>
          <a:srgbClr val="E3D9B8"/>
        </a:accent5>
        <a:accent6>
          <a:srgbClr val="8D9F77"/>
        </a:accent6>
        <a:hlink>
          <a:srgbClr val="410082"/>
        </a:hlink>
        <a:folHlink>
          <a:srgbClr val="9329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pt0000006">
  <a:themeElements>
    <a:clrScheme name="Ppt0000006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Ppt0000006">
      <a:majorFont>
        <a:latin typeface="Gill Sans MT"/>
        <a:ea typeface=""/>
        <a:cs typeface="Arial"/>
      </a:majorFont>
      <a:minorFont>
        <a:latin typeface="Gill Sans M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pt0000006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olstice">
  <a:themeElements>
    <a:clrScheme name="Solstice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olstice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eme1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2F61F8A-2FC9-488A-90B2-8B6DA1881257}" vid="{6BCBFEB8-626B-4C2B-89CA-549E27AD88B5}"/>
    </a:ext>
  </a:extLst>
</a:theme>
</file>

<file path=ppt/theme/theme6.xml><?xml version="1.0" encoding="utf-8"?>
<a:theme xmlns:a="http://schemas.openxmlformats.org/drawingml/2006/main" name="1_Ppt0000005">
  <a:themeElements>
    <a:clrScheme name="Ppt0000005 1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FFFFFF"/>
      </a:accent3>
      <a:accent4>
        <a:srgbClr val="000000"/>
      </a:accent4>
      <a:accent5>
        <a:srgbClr val="E3D9B8"/>
      </a:accent5>
      <a:accent6>
        <a:srgbClr val="8D9F77"/>
      </a:accent6>
      <a:hlink>
        <a:srgbClr val="410082"/>
      </a:hlink>
      <a:folHlink>
        <a:srgbClr val="932968"/>
      </a:folHlink>
    </a:clrScheme>
    <a:fontScheme name="Ppt000000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pt0000005 1">
        <a:dk1>
          <a:srgbClr val="000000"/>
        </a:dk1>
        <a:lt1>
          <a:srgbClr val="FFFFFF"/>
        </a:lt1>
        <a:dk2>
          <a:srgbClr val="69676D"/>
        </a:dk2>
        <a:lt2>
          <a:srgbClr val="C9C2D1"/>
        </a:lt2>
        <a:accent1>
          <a:srgbClr val="CEB966"/>
        </a:accent1>
        <a:accent2>
          <a:srgbClr val="9CB084"/>
        </a:accent2>
        <a:accent3>
          <a:srgbClr val="FFFFFF"/>
        </a:accent3>
        <a:accent4>
          <a:srgbClr val="000000"/>
        </a:accent4>
        <a:accent5>
          <a:srgbClr val="E3D9B8"/>
        </a:accent5>
        <a:accent6>
          <a:srgbClr val="8D9F77"/>
        </a:accent6>
        <a:hlink>
          <a:srgbClr val="410082"/>
        </a:hlink>
        <a:folHlink>
          <a:srgbClr val="9329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Ppt0000006">
  <a:themeElements>
    <a:clrScheme name="Ppt0000006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Ppt0000006">
      <a:majorFont>
        <a:latin typeface="Gill Sans MT"/>
        <a:ea typeface=""/>
        <a:cs typeface="Arial"/>
      </a:majorFont>
      <a:minorFont>
        <a:latin typeface="Gill Sans M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pt0000006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Solstice">
  <a:themeElements>
    <a:clrScheme name="Solstice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olstice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Theme1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2F61F8A-2FC9-488A-90B2-8B6DA1881257}" vid="{6BCBFEB8-626B-4C2B-89CA-549E27AD88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10206</TotalTime>
  <Words>312</Words>
  <Application>Microsoft Office PowerPoint</Application>
  <PresentationFormat>Widescreen</PresentationFormat>
  <Paragraphs>80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14</vt:i4>
      </vt:variant>
    </vt:vector>
  </HeadingPairs>
  <TitlesOfParts>
    <vt:vector size="34" baseType="lpstr">
      <vt:lpstr>Arial</vt:lpstr>
      <vt:lpstr>Calibri</vt:lpstr>
      <vt:lpstr>Franklin Gothic Book</vt:lpstr>
      <vt:lpstr>Gill Sans MT</vt:lpstr>
      <vt:lpstr>Perpetua</vt:lpstr>
      <vt:lpstr>Times New Roman</vt:lpstr>
      <vt:lpstr>Verdana</vt:lpstr>
      <vt:lpstr>Wingdings 2</vt:lpstr>
      <vt:lpstr>Equity</vt:lpstr>
      <vt:lpstr>Ppt0000005</vt:lpstr>
      <vt:lpstr>Ppt0000006</vt:lpstr>
      <vt:lpstr>Solstice</vt:lpstr>
      <vt:lpstr>Theme1</vt:lpstr>
      <vt:lpstr>1_Ppt0000005</vt:lpstr>
      <vt:lpstr>1_Ppt0000006</vt:lpstr>
      <vt:lpstr>1_Solstice</vt:lpstr>
      <vt:lpstr>1_Theme1</vt:lpstr>
      <vt:lpstr>2_Ppt0000005</vt:lpstr>
      <vt:lpstr>2_Ppt0000006</vt:lpstr>
      <vt:lpstr>2_Solstice</vt:lpstr>
      <vt:lpstr>Title: </vt:lpstr>
      <vt:lpstr>Introduction</vt:lpstr>
      <vt:lpstr>Introduction</vt:lpstr>
      <vt:lpstr>Objective(s)</vt:lpstr>
      <vt:lpstr>Methods</vt:lpstr>
      <vt:lpstr>Methods</vt:lpstr>
      <vt:lpstr>Methods </vt:lpstr>
      <vt:lpstr>Results</vt:lpstr>
      <vt:lpstr>Discussion </vt:lpstr>
      <vt:lpstr>Discussion</vt:lpstr>
      <vt:lpstr>Discussion </vt:lpstr>
      <vt:lpstr>Discussion </vt:lpstr>
      <vt:lpstr>Conclusion </vt:lpstr>
      <vt:lpstr>My comments and evaluation of the study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419</cp:revision>
  <cp:lastPrinted>2019-11-03T05:37:49Z</cp:lastPrinted>
  <dcterms:created xsi:type="dcterms:W3CDTF">2018-07-07T12:26:06Z</dcterms:created>
  <dcterms:modified xsi:type="dcterms:W3CDTF">2020-02-15T19:21:17Z</dcterms:modified>
</cp:coreProperties>
</file>